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Picture 14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Picture 16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>
            <a:fillRect/>
          </a:stretch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Picture 2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Picture 17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Picture 1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Picture 21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>
            <a:fillRect/>
          </a:stretch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C931E-B9C4-4D82-90B3-5EF75ADB7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36C788-65FF-4D5A-A7FC-9A6FACD95F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28096" y="521631"/>
            <a:ext cx="8637073" cy="2618554"/>
          </a:xfrm>
        </p:spPr>
        <p:txBody>
          <a:bodyPr/>
          <a:lstStyle/>
          <a:p>
            <a:r>
              <a:rPr lang="zh-CN" altLang="en-US" dirty="0"/>
              <a:t>数据结构课程设计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9149" y="3429000"/>
            <a:ext cx="8637072" cy="1071095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dirty="0"/>
              <a:t>                                                                                    物联网</a:t>
            </a:r>
            <a:r>
              <a:rPr lang="en-US" altLang="zh-CN" dirty="0"/>
              <a:t>2304 </a:t>
            </a:r>
            <a:endParaRPr lang="en-US" altLang="zh-CN" dirty="0"/>
          </a:p>
          <a:p>
            <a:r>
              <a:rPr lang="en-US" altLang="zh-CN" dirty="0"/>
              <a:t>					</a:t>
            </a:r>
            <a:r>
              <a:rPr lang="zh-CN" altLang="en-US" dirty="0"/>
              <a:t>组员：段张弛，郭靖轩，</a:t>
            </a:r>
            <a:r>
              <a:rPr lang="zh-CN" altLang="en-US" dirty="0"/>
              <a:t>孙光宇</a:t>
            </a:r>
            <a:br>
              <a:rPr lang="zh-CN" altLang="en-US" dirty="0"/>
            </a:br>
            <a:r>
              <a:rPr lang="en-US" altLang="zh-CN" dirty="0"/>
              <a:t>					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08" y="2931238"/>
            <a:ext cx="3398364" cy="18401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1130271" y="307239"/>
            <a:ext cx="1064290" cy="64608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750" y="1067173"/>
            <a:ext cx="9603275" cy="3294576"/>
          </a:xfrm>
        </p:spPr>
        <p:txBody>
          <a:bodyPr/>
          <a:lstStyle/>
          <a:p>
            <a:r>
              <a:rPr lang="zh-CN" altLang="en-US" dirty="0"/>
              <a:t>值得注意的是，</a:t>
            </a:r>
            <a:r>
              <a:rPr lang="en-US" altLang="zh-CN" dirty="0"/>
              <a:t>value</a:t>
            </a:r>
            <a:r>
              <a:rPr lang="zh-CN" altLang="en-US" dirty="0"/>
              <a:t>和</a:t>
            </a:r>
            <a:r>
              <a:rPr lang="en-US" altLang="zh-CN" dirty="0"/>
              <a:t>time</a:t>
            </a:r>
            <a:r>
              <a:rPr lang="zh-CN" altLang="en-US" dirty="0"/>
              <a:t>由于他们的性质不适合这类筛查所以我给他们另作了一套筛查窗口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33845" y="2610447"/>
            <a:ext cx="2399385" cy="37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value</a:t>
            </a:r>
            <a:r>
              <a:rPr lang="zh-CN" altLang="en-US"/>
              <a:t>的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66" y="2931238"/>
            <a:ext cx="3389388" cy="18401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84665" y="2561906"/>
            <a:ext cx="239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Time</a:t>
            </a:r>
            <a:r>
              <a:rPr lang="zh-CN" altLang="en-US"/>
              <a:t>的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555" y="0"/>
            <a:ext cx="2007951" cy="421934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9141" y="848650"/>
            <a:ext cx="9603275" cy="3294576"/>
          </a:xfrm>
        </p:spPr>
        <p:txBody>
          <a:bodyPr/>
          <a:lstStyle/>
          <a:p>
            <a:r>
              <a:rPr lang="zh-CN" altLang="en-US" dirty="0"/>
              <a:t>比如说我想要知道江南大学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12/25</a:t>
            </a:r>
            <a:r>
              <a:rPr lang="zh-CN" altLang="en-US" dirty="0"/>
              <a:t>日的温度，那么就可以在地点筛查江南大学，在时间筛查</a:t>
            </a:r>
            <a:r>
              <a:rPr lang="en-US" altLang="zh-CN" dirty="0"/>
              <a:t>2024 12 25 00 00 </a:t>
            </a:r>
            <a:r>
              <a:rPr lang="zh-CN" altLang="en-US" dirty="0"/>
              <a:t>到</a:t>
            </a:r>
            <a:r>
              <a:rPr lang="en-US" altLang="zh-CN" dirty="0"/>
              <a:t>2024 12 26 00 00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554" y="1933262"/>
            <a:ext cx="5996863" cy="42775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0647" y="1563930"/>
            <a:ext cx="13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产生的结果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6007" y="970056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同时提供了查看图的按钮点开后是这样的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64761"/>
            <a:ext cx="9603275" cy="3294576"/>
          </a:xfrm>
        </p:spPr>
        <p:txBody>
          <a:bodyPr/>
          <a:lstStyle/>
          <a:p>
            <a:r>
              <a:rPr lang="zh-CN" altLang="en-US" dirty="0"/>
              <a:t>再次点开时间筛选，点击取消即可取消筛选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80" y="1494674"/>
            <a:ext cx="3469012" cy="18703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16" y="1353855"/>
            <a:ext cx="3761283" cy="26920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84" y="865542"/>
            <a:ext cx="10274127" cy="104923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会让用户选择时间范围，通过这个时间来选数据作图</a:t>
            </a:r>
            <a:br>
              <a:rPr lang="zh-CN" altLang="en-US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同时会根据用户选择的时间范围来调整图横轴的坐标，比如时间跨度为一个小时，那么就是六十分钟每个分钟的平均温度</a:t>
            </a:r>
            <a:br>
              <a:rPr lang="zh-CN" altLang="en-US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如果时间跨度为一天，那么就是</a:t>
            </a:r>
            <a:r>
              <a:rPr lang="en-US" altLang="zh-CN" sz="1600" dirty="0">
                <a:latin typeface="+mn-ea"/>
                <a:ea typeface="+mn-ea"/>
              </a:rPr>
              <a:t>24</a:t>
            </a:r>
            <a:r>
              <a:rPr lang="zh-CN" altLang="en-US" sz="1600" dirty="0">
                <a:latin typeface="+mn-ea"/>
                <a:ea typeface="+mn-ea"/>
              </a:rPr>
              <a:t>小时每个小时的平均温度</a:t>
            </a:r>
            <a:br>
              <a:rPr lang="zh-CN" altLang="en-US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假如时间跨度是一个月，那么会是</a:t>
            </a:r>
            <a:r>
              <a:rPr lang="en-US" altLang="zh-CN" sz="1600" dirty="0">
                <a:latin typeface="+mn-ea"/>
                <a:ea typeface="+mn-ea"/>
              </a:rPr>
              <a:t>30</a:t>
            </a:r>
            <a:r>
              <a:rPr lang="zh-CN" altLang="en-US" sz="1600" dirty="0">
                <a:latin typeface="+mn-ea"/>
                <a:ea typeface="+mn-ea"/>
              </a:rPr>
              <a:t>天的每天的平均温度</a:t>
            </a:r>
            <a:br>
              <a:rPr lang="zh-CN" altLang="en-US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假如时间跨度为一年那么会是</a:t>
            </a:r>
            <a:r>
              <a:rPr lang="en-US" altLang="zh-CN" sz="1600" dirty="0">
                <a:latin typeface="+mn-ea"/>
                <a:ea typeface="+mn-ea"/>
              </a:rPr>
              <a:t>12</a:t>
            </a:r>
            <a:r>
              <a:rPr lang="zh-CN" altLang="en-US" sz="1600" dirty="0">
                <a:latin typeface="+mn-ea"/>
                <a:ea typeface="+mn-ea"/>
              </a:rPr>
              <a:t>个月每个月的平均温度</a:t>
            </a:r>
            <a:br>
              <a:rPr lang="zh-CN" altLang="en-US" sz="1600" dirty="0">
                <a:latin typeface="+mn-ea"/>
                <a:ea typeface="+mn-ea"/>
              </a:rPr>
            </a:br>
            <a:r>
              <a:rPr lang="zh-CN" altLang="en-US" sz="1600" dirty="0">
                <a:latin typeface="+mn-ea"/>
                <a:ea typeface="+mn-ea"/>
              </a:rPr>
              <a:t>这里选择时间跨度为一年的举例</a:t>
            </a:r>
            <a:br>
              <a:rPr lang="zh-CN" altLang="en-US" sz="1800" dirty="0">
                <a:latin typeface="+mn-ea"/>
                <a:ea typeface="+mn-ea"/>
              </a:rPr>
            </a:br>
            <a:endParaRPr lang="zh-CN" altLang="en-US" sz="1800" dirty="0">
              <a:latin typeface="+mn-ea"/>
              <a:ea typeface="+mn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194" y="2510308"/>
            <a:ext cx="6776538" cy="42416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4927" y="2904134"/>
            <a:ext cx="343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可以看到图基本上符合实际生活的值，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月份平均温度最高，差不多</a:t>
            </a:r>
            <a:r>
              <a:rPr lang="en-US" altLang="zh-CN" dirty="0"/>
              <a:t>27.5</a:t>
            </a:r>
            <a:r>
              <a:rPr lang="zh-CN" altLang="en-US" dirty="0"/>
              <a:t>摄氏度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773" y="97445"/>
            <a:ext cx="800943" cy="136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965" y="1037912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也可以用一天的平均温度来举例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这里更改一下设置让图更加明显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965" y="1953037"/>
            <a:ext cx="7408088" cy="44989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2656" y="2596896"/>
            <a:ext cx="66934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谢谢观赏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设计项目：传感器数据管理系统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78685" y="1554480"/>
            <a:ext cx="3366770" cy="5221605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25311" y="1624994"/>
            <a:ext cx="4522235" cy="3656579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一</a:t>
            </a:r>
            <a:r>
              <a:rPr lang="en-US" altLang="zh-CN" sz="1800" dirty="0"/>
              <a:t>.</a:t>
            </a:r>
            <a:r>
              <a:rPr lang="zh-CN" altLang="en-US" sz="1800" dirty="0"/>
              <a:t>开始界面：</a:t>
            </a:r>
            <a:endParaRPr lang="zh-CN" altLang="en-US" sz="1800" dirty="0"/>
          </a:p>
          <a:p>
            <a:r>
              <a:rPr lang="zh-CN" altLang="en-US" sz="1800" dirty="0"/>
              <a:t>功能：</a:t>
            </a:r>
            <a:endParaRPr lang="en-US" altLang="zh-CN" sz="1800" dirty="0"/>
          </a:p>
          <a:p>
            <a:r>
              <a:rPr lang="en-US" altLang="zh-CN" sz="1800" dirty="0"/>
              <a:t>1.</a:t>
            </a:r>
            <a:r>
              <a:rPr lang="zh-CN" altLang="en-US" sz="1800" dirty="0"/>
              <a:t>用来生成配置文件，同时如果后续装配登录界面的话，使用则是此窗口。 </a:t>
            </a:r>
            <a:endParaRPr lang="en-US" altLang="zh-CN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左下角搭载了控制面板</a:t>
            </a:r>
            <a:endParaRPr lang="zh-CN" altLang="en-US" sz="1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271" y="953324"/>
            <a:ext cx="3017448" cy="3662567"/>
          </a:xfrm>
        </p:spPr>
        <p:txBody>
          <a:bodyPr>
            <a:normAutofit fontScale="90000"/>
          </a:bodyPr>
          <a:lstStyle/>
          <a:p>
            <a:r>
              <a:rPr lang="zh-CN" altLang="en-US" sz="2000" dirty="0"/>
              <a:t>控制面板介绍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r>
              <a:rPr lang="zh-CN" altLang="en-US" sz="2000" dirty="0"/>
              <a:t>功能：设置图的一些属性，有颜色，背景，网格和虚线实线，还有坐标标题是否可见。点击保存配置后，会更新配置文件，后续生成图的时候将会按照这个配置来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97277" y="1104595"/>
            <a:ext cx="3983529" cy="42848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219" y="1147831"/>
            <a:ext cx="3610962" cy="4198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58553" y="5466981"/>
            <a:ext cx="247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保存成功界面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271" y="953324"/>
            <a:ext cx="3112546" cy="4730586"/>
          </a:xfrm>
        </p:spPr>
        <p:txBody>
          <a:bodyPr>
            <a:normAutofit/>
          </a:bodyPr>
          <a:lstStyle/>
          <a:p>
            <a:r>
              <a:rPr lang="en-US" altLang="zh-CN" dirty="0"/>
              <a:t>3.	</a:t>
            </a:r>
            <a:r>
              <a:rPr lang="zh-CN" altLang="en-US" dirty="0"/>
              <a:t>菜单界面</a:t>
            </a:r>
            <a:br>
              <a:rPr lang="en-US" altLang="zh-CN" dirty="0"/>
            </a:br>
            <a:r>
              <a:rPr lang="zh-CN" altLang="en-US" sz="2200" dirty="0"/>
              <a:t>有四个按钮且都用样式表美化后的</a:t>
            </a:r>
            <a:br>
              <a:rPr lang="zh-CN" altLang="en-US" sz="2200" dirty="0"/>
            </a:br>
            <a:r>
              <a:rPr lang="zh-CN" altLang="en-US" sz="2200" dirty="0"/>
              <a:t>各个按钮点击后将会连接至不同的数据表，然后显示图与表</a:t>
            </a:r>
            <a:br>
              <a:rPr lang="zh-CN" altLang="en-US" sz="2200" dirty="0"/>
            </a:br>
            <a:r>
              <a:rPr lang="zh-CN" altLang="en-US" sz="2200" dirty="0"/>
              <a:t>返回按钮则是返回开始界面</a:t>
            </a:r>
            <a:br>
              <a:rPr lang="zh-CN" altLang="en-US" sz="2200" dirty="0"/>
            </a:br>
            <a:endParaRPr lang="zh-CN" altLang="en-US" sz="2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2736" y="1139975"/>
            <a:ext cx="6593762" cy="49682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温度传感器界面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6241" y="1558408"/>
            <a:ext cx="7485068" cy="5070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7629" y="2487168"/>
            <a:ext cx="2984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这个界面由一张表视图，六个按钮，时间和标题构成，共同实现了增删查改的四个功能。</a:t>
            </a:r>
            <a:endParaRPr lang="zh-CN" altLang="en-US" dirty="0"/>
          </a:p>
          <a:p>
            <a:r>
              <a:rPr lang="zh-CN" altLang="en-US" dirty="0"/>
              <a:t>接下来一一展示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979" y="953324"/>
            <a:ext cx="4871666" cy="5164531"/>
          </a:xfrm>
          <a:prstGeom prst="rect">
            <a:avLst/>
          </a:prstGeom>
        </p:spPr>
      </p:pic>
      <p:sp>
        <p:nvSpPr>
          <p:cNvPr id="4" name="箭头: 下 3"/>
          <p:cNvSpPr/>
          <p:nvPr/>
        </p:nvSpPr>
        <p:spPr>
          <a:xfrm rot="16200000">
            <a:off x="1408932" y="1231986"/>
            <a:ext cx="491911" cy="10492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19199" y="1474145"/>
            <a:ext cx="3599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点击增添界面，会出现以下窗口</a:t>
            </a:r>
            <a:endParaRPr lang="zh-CN" altLang="en-US" dirty="0"/>
          </a:p>
          <a:p>
            <a:r>
              <a:rPr lang="zh-CN" altLang="en-US" dirty="0"/>
              <a:t>输入数据后会跳出成功的提示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595" y="2238394"/>
            <a:ext cx="3950836" cy="2062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      </a:t>
            </a:r>
            <a:r>
              <a:rPr lang="zh-CN" altLang="en-US" sz="2800" dirty="0"/>
              <a:t>（有两种方式）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0904" y="2190123"/>
            <a:ext cx="2995360" cy="15936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744" y="1271426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696" y="1628785"/>
            <a:ext cx="28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点击按钮，会跳出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5" y="1628785"/>
            <a:ext cx="5398092" cy="39690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44401" y="1475944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94667" y="1611650"/>
            <a:ext cx="219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直接对着数据右键</a:t>
            </a:r>
            <a:endParaRPr lang="en-US" altLang="zh-CN" dirty="0"/>
          </a:p>
          <a:p>
            <a:r>
              <a:rPr lang="zh-CN" altLang="en-US" dirty="0"/>
              <a:t>同样可以删除</a:t>
            </a:r>
            <a:endParaRPr lang="zh-CN" altLang="en-US" dirty="0"/>
          </a:p>
          <a:p>
            <a:r>
              <a:rPr lang="zh-CN" altLang="en-US" dirty="0"/>
              <a:t>同时也可以编辑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7816" y="1498173"/>
            <a:ext cx="9603275" cy="3294576"/>
          </a:xfrm>
        </p:spPr>
        <p:txBody>
          <a:bodyPr/>
          <a:lstStyle/>
          <a:p>
            <a:r>
              <a:rPr lang="zh-CN" altLang="en-US" dirty="0"/>
              <a:t>点击改按钮会跳出要求输入</a:t>
            </a:r>
            <a:r>
              <a:rPr lang="en-US" altLang="zh-CN" dirty="0"/>
              <a:t>id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输入后会跳出该数据，比如说输入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453" y="824043"/>
            <a:ext cx="3167262" cy="1882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00" y="3205795"/>
            <a:ext cx="3265527" cy="3022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37885" y="4070487"/>
            <a:ext cx="285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同时也可以右键选择数据，会跳出来同样的窗口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9335" y="1560866"/>
            <a:ext cx="3456361" cy="3294576"/>
          </a:xfrm>
        </p:spPr>
        <p:txBody>
          <a:bodyPr/>
          <a:lstStyle/>
          <a:p>
            <a:r>
              <a:rPr lang="en-US" altLang="zh-CN" dirty="0" err="1"/>
              <a:t>tableview</a:t>
            </a:r>
            <a:r>
              <a:rPr lang="zh-CN" altLang="en-US" dirty="0"/>
              <a:t>自定义表头将其内置筛查功能</a:t>
            </a:r>
            <a:endParaRPr lang="zh-CN" altLang="en-US" dirty="0"/>
          </a:p>
          <a:p>
            <a:r>
              <a:rPr lang="zh-CN" altLang="en-US" dirty="0"/>
              <a:t>点击表头，会跳出筛查窗口，每个字段都有各自的筛查窗口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137" y="1321443"/>
            <a:ext cx="6177712" cy="458323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0a466c3-7aff-4266-bba0-5855992a3d4a"/>
  <p:tag name="COMMONDATA" val="eyJoZGlkIjoiZThmMWY4YjdjMzdjZmM0NjFhYTE4ZGUxYjU0NDgxMTcifQ==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0</TotalTime>
  <Words>1007</Words>
  <Application>WPS 演示</Application>
  <PresentationFormat>宽屏</PresentationFormat>
  <Paragraphs>83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新宋体</vt:lpstr>
      <vt:lpstr>等线 Light</vt:lpstr>
      <vt:lpstr>Century Gothic</vt:lpstr>
      <vt:lpstr>等线</vt:lpstr>
      <vt:lpstr>微软雅黑</vt:lpstr>
      <vt:lpstr>Arial Unicode MS</vt:lpstr>
      <vt:lpstr>Calibri</vt:lpstr>
      <vt:lpstr>画廊</vt:lpstr>
      <vt:lpstr>数据结构课程设计</vt:lpstr>
      <vt:lpstr>设计项目：传感器数据管理系统</vt:lpstr>
      <vt:lpstr>控制面板介绍   功能：设置图的一些属性，有颜色，背景，网格和虚线实线，还有坐标标题是否可见。点击保存配置后，会更新配置文件，后续生成图的时候将会按照这个配置来   </vt:lpstr>
      <vt:lpstr>3.	菜单界面 有四个按钮且都用样式表美化后的 各个按钮点击后将会连接至不同的数据表，然后显示图与表 返回按钮则是返回开始界面 </vt:lpstr>
      <vt:lpstr>4.温度传感器界面</vt:lpstr>
      <vt:lpstr>增</vt:lpstr>
      <vt:lpstr>删      （有两种方式）</vt:lpstr>
      <vt:lpstr>改</vt:lpstr>
      <vt:lpstr>查</vt:lpstr>
      <vt:lpstr>PowerPoint 演示文稿</vt:lpstr>
      <vt:lpstr>PowerPoint 演示文稿</vt:lpstr>
      <vt:lpstr>同时提供了查看图的按钮点开后是这样的</vt:lpstr>
      <vt:lpstr>会让用户选择时间范围，通过这个时间来选数据作图 同时会根据用户选择的时间范围来调整图横轴的坐标，比如时间跨度为一个小时，那么就是六十分钟每个分钟的平均温度 如果时间跨度为一天，那么就是24小时每个小时的平均温度 假如时间跨度是一个月，那么会是30天的每天的平均温度 假如时间跨度为一年那么会是12个月每个月的平均温度 这里选择时间跨度为一年的举例 </vt:lpstr>
      <vt:lpstr>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张驰 段</dc:creator>
  <cp:lastModifiedBy>sunmanxd777</cp:lastModifiedBy>
  <cp:revision>2</cp:revision>
  <dcterms:created xsi:type="dcterms:W3CDTF">2024-12-25T13:45:00Z</dcterms:created>
  <dcterms:modified xsi:type="dcterms:W3CDTF">2024-12-26T13:22:11Z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BCF8EAA91A484BC7AA427227BEBB0636</vt:lpwstr>
  </property>
  <property fmtid="{D5CDD505-2E9C-101B-9397-08002B2CF9AE}" pid="3" name="KSOProductBuildVer">
    <vt:lpwstr>2052-11.1.0.12165</vt:lpwstr>
  </property>
</Properties>
</file>